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144000" cy="6858000" type="screen4x3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ISABEL GONZALEZ NANCLARES" initials="LIGN" lastIdx="1" clrIdx="0">
    <p:extLst>
      <p:ext uri="{19B8F6BF-5375-455C-9EA6-DF929625EA0E}">
        <p15:presenceInfo xmlns:p15="http://schemas.microsoft.com/office/powerpoint/2012/main" userId="S-1-5-21-3974296510-2668526989-910419920-35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74" autoAdjust="0"/>
  </p:normalViewPr>
  <p:slideViewPr>
    <p:cSldViewPr>
      <p:cViewPr varScale="1">
        <p:scale>
          <a:sx n="118" d="100"/>
          <a:sy n="118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3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17ED906-7FE3-45ED-85EA-82192B0120D6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72672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772672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008B687-8021-424E-A1A8-BA57DB8A6BA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4322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6BC1E4C-3557-4A76-A34C-AF8BECAC622D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4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72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72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B0EF246-F398-4741-90D2-A687A2FCA4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59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03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15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143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7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69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573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85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85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225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4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369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AB86-AF36-45AA-A1ED-1DFC29930679}" type="datetimeFigureOut">
              <a:rPr lang="es-CO" smtClean="0"/>
              <a:t>27/12/2019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65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4"/>
          <p:cNvSpPr txBox="1">
            <a:spLocks/>
          </p:cNvSpPr>
          <p:nvPr/>
        </p:nvSpPr>
        <p:spPr>
          <a:xfrm>
            <a:off x="0" y="438918"/>
            <a:ext cx="9144000" cy="594066"/>
          </a:xfrm>
          <a:prstGeom prst="rect">
            <a:avLst/>
          </a:prstGeom>
          <a:solidFill>
            <a:srgbClr val="C6102A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s-ES" sz="1950" b="1" dirty="0">
                <a:latin typeface="Century Gothic" charset="0"/>
                <a:ea typeface="Century Gothic" charset="0"/>
                <a:cs typeface="Century Gothic" charset="0"/>
              </a:rPr>
              <a:t>VIABILIDAD OCAD</a:t>
            </a:r>
            <a:endParaRPr lang="es-ES_tradnl" sz="195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27584" y="5013176"/>
            <a:ext cx="68047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/>
              <a:t>Los proyectos que se encuentran en viabilidad OCAD se encuentran aprobados, en cumplimiento de requisitos para inicio de ejecución </a:t>
            </a:r>
            <a:endParaRPr lang="es-CO" sz="1100" dirty="0"/>
          </a:p>
        </p:txBody>
      </p:sp>
      <p:sp>
        <p:nvSpPr>
          <p:cNvPr id="5" name="Rectángulo 4"/>
          <p:cNvSpPr/>
          <p:nvPr/>
        </p:nvSpPr>
        <p:spPr>
          <a:xfrm>
            <a:off x="858743" y="5453705"/>
            <a:ext cx="11414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200" dirty="0"/>
              <a:t>N° proyectos: 6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573097"/>
              </p:ext>
            </p:extLst>
          </p:nvPr>
        </p:nvGraphicFramePr>
        <p:xfrm>
          <a:off x="1043608" y="1333458"/>
          <a:ext cx="6696744" cy="3381375"/>
        </p:xfrm>
        <a:graphic>
          <a:graphicData uri="http://schemas.openxmlformats.org/drawingml/2006/table">
            <a:tbl>
              <a:tblPr/>
              <a:tblGrid>
                <a:gridCol w="1054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6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0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CODIGO BPIN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2019003050036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Pavimentación rural etapa 2 de tramos de la vía que conduce desde el casco urbano hasta el corregimiento la Caucana y obras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complemetarias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en el municipio de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Tarazá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Antioquia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2019003050117</a:t>
                      </a:r>
                    </a:p>
                    <a:p>
                      <a:pPr marL="0" algn="ctr" defTabSz="685800" rtl="0" eaLnBrk="1" fontAlgn="ctr" latinLnBrk="0" hangingPunct="1"/>
                      <a:endParaRPr lang="es-CO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Mejoramiento del corredor vial rancho triste – San José del municipio de la ceja en el Departamento de Antioquia </a:t>
                      </a:r>
                      <a:endParaRPr lang="es-CO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TRANSPORTE</a:t>
                      </a:r>
                    </a:p>
                    <a:p>
                      <a:pPr algn="ctr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la  Ceja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</a:p>
                    <a:p>
                      <a:pPr algn="ctr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2019003050047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Construcción centro día para el adulto mayor en el municipio de San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Rafel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 Antioquia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SALUD Y PROTECCION SOCIAL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San Rafael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2019003050046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Construcción de cicloinfraestructura y servicios complementarios en el municipio de San Jerónimo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San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Jerónimo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2019003050041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Restauración de la casa de la cultura con el fin de proteger y salvaguardar el patrimonio cultural del Municipio de La Estrella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CULTURA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la Estrella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2019003050048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Mejoramiento y dotación del parque principal barrio Luis Gonzaga en el municipio de Cocorná, Antioquia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VIVIENDA CIUDAD Y TERRITORIO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Municipio de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Cocorná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VIABILIDAD OCAD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39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3437</TotalTime>
  <Words>202</Words>
  <Application>Microsoft Office PowerPoint</Application>
  <PresentationFormat>Presentación en pantalla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LUISA MARIA OSORIO ARANGO</dc:creator>
  <cp:lastModifiedBy>REGINA CASTRILLON CASTRILLON</cp:lastModifiedBy>
  <cp:revision>344</cp:revision>
  <cp:lastPrinted>2019-12-20T00:28:00Z</cp:lastPrinted>
  <dcterms:created xsi:type="dcterms:W3CDTF">2016-11-04T19:25:28Z</dcterms:created>
  <dcterms:modified xsi:type="dcterms:W3CDTF">2019-12-27T21:15:43Z</dcterms:modified>
</cp:coreProperties>
</file>